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9" r:id="rId1"/>
  </p:sldMasterIdLst>
  <p:notesMasterIdLst>
    <p:notesMasterId r:id="rId3"/>
  </p:notesMasterIdLst>
  <p:sldIdLst>
    <p:sldId id="256" r:id="rId2"/>
  </p:sldIdLst>
  <p:sldSz cx="25201563" cy="18002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0C7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32" d="100"/>
          <a:sy n="32" d="100"/>
        </p:scale>
        <p:origin x="1344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2BA11-CCE1-42C4-A47A-DC67BBB0B8C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0A6F9-25E2-4E37-B4C1-EE2B7D4FC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9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1pPr>
    <a:lvl2pPr marL="1036884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2pPr>
    <a:lvl3pPr marL="2073768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3pPr>
    <a:lvl4pPr marL="3110652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4pPr>
    <a:lvl5pPr marL="4147536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5pPr>
    <a:lvl6pPr marL="5184419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6pPr>
    <a:lvl7pPr marL="6221303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7pPr>
    <a:lvl8pPr marL="7258187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8pPr>
    <a:lvl9pPr marL="8295071" algn="l" defTabSz="2073768" rtl="0" eaLnBrk="1" latinLnBrk="0" hangingPunct="1">
      <a:defRPr sz="27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117" y="2946203"/>
            <a:ext cx="21421329" cy="6267450"/>
          </a:xfrm>
        </p:spPr>
        <p:txBody>
          <a:bodyPr anchor="b"/>
          <a:lstStyle>
            <a:lvl1pPr algn="ctr">
              <a:defRPr sz="15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196" y="9455350"/>
            <a:ext cx="18901172" cy="4346375"/>
          </a:xfrm>
        </p:spPr>
        <p:txBody>
          <a:bodyPr/>
          <a:lstStyle>
            <a:lvl1pPr marL="0" indent="0" algn="ctr">
              <a:buNone/>
              <a:defRPr sz="6300"/>
            </a:lvl1pPr>
            <a:lvl2pPr marL="1200150" indent="0" algn="ctr">
              <a:buNone/>
              <a:defRPr sz="5250"/>
            </a:lvl2pPr>
            <a:lvl3pPr marL="2400300" indent="0" algn="ctr">
              <a:buNone/>
              <a:defRPr sz="4725"/>
            </a:lvl3pPr>
            <a:lvl4pPr marL="3600450" indent="0" algn="ctr">
              <a:buNone/>
              <a:defRPr sz="4200"/>
            </a:lvl4pPr>
            <a:lvl5pPr marL="4800600" indent="0" algn="ctr">
              <a:buNone/>
              <a:defRPr sz="4200"/>
            </a:lvl5pPr>
            <a:lvl6pPr marL="6000750" indent="0" algn="ctr">
              <a:buNone/>
              <a:defRPr sz="4200"/>
            </a:lvl6pPr>
            <a:lvl7pPr marL="7200900" indent="0" algn="ctr">
              <a:buNone/>
              <a:defRPr sz="4200"/>
            </a:lvl7pPr>
            <a:lvl8pPr marL="8401050" indent="0" algn="ctr">
              <a:buNone/>
              <a:defRPr sz="4200"/>
            </a:lvl8pPr>
            <a:lvl9pPr marL="9601200" indent="0" algn="ctr">
              <a:buNone/>
              <a:defRPr sz="4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3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1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4870" y="958453"/>
            <a:ext cx="5434087" cy="15256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609" y="958453"/>
            <a:ext cx="15987242" cy="1525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1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483" y="4488066"/>
            <a:ext cx="21736348" cy="7488435"/>
          </a:xfrm>
        </p:spPr>
        <p:txBody>
          <a:bodyPr anchor="b"/>
          <a:lstStyle>
            <a:lvl1pPr>
              <a:defRPr sz="15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483" y="12047344"/>
            <a:ext cx="21736348" cy="3937991"/>
          </a:xfrm>
        </p:spPr>
        <p:txBody>
          <a:bodyPr/>
          <a:lstStyle>
            <a:lvl1pPr marL="0" indent="0">
              <a:buNone/>
              <a:defRPr sz="6300">
                <a:solidFill>
                  <a:schemeClr val="tx1"/>
                </a:solidFill>
              </a:defRPr>
            </a:lvl1pPr>
            <a:lvl2pPr marL="120015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300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4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6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7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9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105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120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608" y="4792266"/>
            <a:ext cx="10710664" cy="1142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8291" y="4792266"/>
            <a:ext cx="10710664" cy="1142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4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0" y="958457"/>
            <a:ext cx="21736348" cy="3479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893" y="4413053"/>
            <a:ext cx="10661441" cy="2162769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150" indent="0">
              <a:buNone/>
              <a:defRPr sz="5250" b="1"/>
            </a:lvl2pPr>
            <a:lvl3pPr marL="2400300" indent="0">
              <a:buNone/>
              <a:defRPr sz="4725" b="1"/>
            </a:lvl3pPr>
            <a:lvl4pPr marL="3600450" indent="0">
              <a:buNone/>
              <a:defRPr sz="4200" b="1"/>
            </a:lvl4pPr>
            <a:lvl5pPr marL="4800600" indent="0">
              <a:buNone/>
              <a:defRPr sz="4200" b="1"/>
            </a:lvl5pPr>
            <a:lvl6pPr marL="6000750" indent="0">
              <a:buNone/>
              <a:defRPr sz="4200" b="1"/>
            </a:lvl6pPr>
            <a:lvl7pPr marL="7200900" indent="0">
              <a:buNone/>
              <a:defRPr sz="4200" b="1"/>
            </a:lvl7pPr>
            <a:lvl8pPr marL="8401050" indent="0">
              <a:buNone/>
              <a:defRPr sz="4200" b="1"/>
            </a:lvl8pPr>
            <a:lvl9pPr marL="9601200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893" y="6575822"/>
            <a:ext cx="10661441" cy="9672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8293" y="4413053"/>
            <a:ext cx="10713947" cy="2162769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150" indent="0">
              <a:buNone/>
              <a:defRPr sz="5250" b="1"/>
            </a:lvl2pPr>
            <a:lvl3pPr marL="2400300" indent="0">
              <a:buNone/>
              <a:defRPr sz="4725" b="1"/>
            </a:lvl3pPr>
            <a:lvl4pPr marL="3600450" indent="0">
              <a:buNone/>
              <a:defRPr sz="4200" b="1"/>
            </a:lvl4pPr>
            <a:lvl5pPr marL="4800600" indent="0">
              <a:buNone/>
              <a:defRPr sz="4200" b="1"/>
            </a:lvl5pPr>
            <a:lvl6pPr marL="6000750" indent="0">
              <a:buNone/>
              <a:defRPr sz="4200" b="1"/>
            </a:lvl6pPr>
            <a:lvl7pPr marL="7200900" indent="0">
              <a:buNone/>
              <a:defRPr sz="4200" b="1"/>
            </a:lvl7pPr>
            <a:lvl8pPr marL="8401050" indent="0">
              <a:buNone/>
              <a:defRPr sz="4200" b="1"/>
            </a:lvl8pPr>
            <a:lvl9pPr marL="9601200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8293" y="6575822"/>
            <a:ext cx="10713947" cy="9672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9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4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6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0" y="1200150"/>
            <a:ext cx="8128160" cy="4200525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947" y="2591994"/>
            <a:ext cx="12758291" cy="12793266"/>
          </a:xfrm>
        </p:spPr>
        <p:txBody>
          <a:bodyPr/>
          <a:lstStyle>
            <a:lvl1pPr>
              <a:defRPr sz="8400"/>
            </a:lvl1pPr>
            <a:lvl2pPr>
              <a:defRPr sz="7350"/>
            </a:lvl2pPr>
            <a:lvl3pPr>
              <a:defRPr sz="6300"/>
            </a:lvl3pPr>
            <a:lvl4pPr>
              <a:defRPr sz="5250"/>
            </a:lvl4pPr>
            <a:lvl5pPr>
              <a:defRPr sz="5250"/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890" y="5400675"/>
            <a:ext cx="8128160" cy="10005419"/>
          </a:xfrm>
        </p:spPr>
        <p:txBody>
          <a:bodyPr/>
          <a:lstStyle>
            <a:lvl1pPr marL="0" indent="0">
              <a:buNone/>
              <a:defRPr sz="4200"/>
            </a:lvl1pPr>
            <a:lvl2pPr marL="1200150" indent="0">
              <a:buNone/>
              <a:defRPr sz="3675"/>
            </a:lvl2pPr>
            <a:lvl3pPr marL="2400300" indent="0">
              <a:buNone/>
              <a:defRPr sz="3150"/>
            </a:lvl3pPr>
            <a:lvl4pPr marL="3600450" indent="0">
              <a:buNone/>
              <a:defRPr sz="2625"/>
            </a:lvl4pPr>
            <a:lvl5pPr marL="4800600" indent="0">
              <a:buNone/>
              <a:defRPr sz="2625"/>
            </a:lvl5pPr>
            <a:lvl6pPr marL="6000750" indent="0">
              <a:buNone/>
              <a:defRPr sz="2625"/>
            </a:lvl6pPr>
            <a:lvl7pPr marL="7200900" indent="0">
              <a:buNone/>
              <a:defRPr sz="2625"/>
            </a:lvl7pPr>
            <a:lvl8pPr marL="8401050" indent="0">
              <a:buNone/>
              <a:defRPr sz="2625"/>
            </a:lvl8pPr>
            <a:lvl9pPr marL="9601200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7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0" y="1200150"/>
            <a:ext cx="8128160" cy="4200525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947" y="2591994"/>
            <a:ext cx="12758291" cy="12793266"/>
          </a:xfrm>
        </p:spPr>
        <p:txBody>
          <a:bodyPr anchor="t"/>
          <a:lstStyle>
            <a:lvl1pPr marL="0" indent="0">
              <a:buNone/>
              <a:defRPr sz="8400"/>
            </a:lvl1pPr>
            <a:lvl2pPr marL="1200150" indent="0">
              <a:buNone/>
              <a:defRPr sz="7350"/>
            </a:lvl2pPr>
            <a:lvl3pPr marL="2400300" indent="0">
              <a:buNone/>
              <a:defRPr sz="6300"/>
            </a:lvl3pPr>
            <a:lvl4pPr marL="3600450" indent="0">
              <a:buNone/>
              <a:defRPr sz="5250"/>
            </a:lvl4pPr>
            <a:lvl5pPr marL="4800600" indent="0">
              <a:buNone/>
              <a:defRPr sz="5250"/>
            </a:lvl5pPr>
            <a:lvl6pPr marL="6000750" indent="0">
              <a:buNone/>
              <a:defRPr sz="5250"/>
            </a:lvl6pPr>
            <a:lvl7pPr marL="7200900" indent="0">
              <a:buNone/>
              <a:defRPr sz="5250"/>
            </a:lvl7pPr>
            <a:lvl8pPr marL="8401050" indent="0">
              <a:buNone/>
              <a:defRPr sz="5250"/>
            </a:lvl8pPr>
            <a:lvl9pPr marL="9601200" indent="0">
              <a:buNone/>
              <a:defRPr sz="5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890" y="5400675"/>
            <a:ext cx="8128160" cy="10005419"/>
          </a:xfrm>
        </p:spPr>
        <p:txBody>
          <a:bodyPr/>
          <a:lstStyle>
            <a:lvl1pPr marL="0" indent="0">
              <a:buNone/>
              <a:defRPr sz="4200"/>
            </a:lvl1pPr>
            <a:lvl2pPr marL="1200150" indent="0">
              <a:buNone/>
              <a:defRPr sz="3675"/>
            </a:lvl2pPr>
            <a:lvl3pPr marL="2400300" indent="0">
              <a:buNone/>
              <a:defRPr sz="3150"/>
            </a:lvl3pPr>
            <a:lvl4pPr marL="3600450" indent="0">
              <a:buNone/>
              <a:defRPr sz="2625"/>
            </a:lvl4pPr>
            <a:lvl5pPr marL="4800600" indent="0">
              <a:buNone/>
              <a:defRPr sz="2625"/>
            </a:lvl5pPr>
            <a:lvl6pPr marL="6000750" indent="0">
              <a:buNone/>
              <a:defRPr sz="2625"/>
            </a:lvl6pPr>
            <a:lvl7pPr marL="7200900" indent="0">
              <a:buNone/>
              <a:defRPr sz="2625"/>
            </a:lvl7pPr>
            <a:lvl8pPr marL="8401050" indent="0">
              <a:buNone/>
              <a:defRPr sz="2625"/>
            </a:lvl8pPr>
            <a:lvl9pPr marL="9601200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7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608" y="958457"/>
            <a:ext cx="21736348" cy="3479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608" y="4792266"/>
            <a:ext cx="21736348" cy="114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607" y="16685423"/>
            <a:ext cx="5670352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8018" y="16685423"/>
            <a:ext cx="8505528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8604" y="16685423"/>
            <a:ext cx="5670352" cy="958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8147-1575-44CC-BC3C-ACBE4056A7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C13EB-F196-4938-A006-B4C13EB45F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-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26"/>
          <a:stretch/>
        </p:blipFill>
        <p:spPr>
          <a:xfrm flipH="1">
            <a:off x="0" y="13783166"/>
            <a:ext cx="3710930" cy="42190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7F8B68-4F16-4258-84B1-9BD6C14CD967}"/>
              </a:ext>
            </a:extLst>
          </p:cNvPr>
          <p:cNvSpPr/>
          <p:nvPr userDrawn="1"/>
        </p:nvSpPr>
        <p:spPr>
          <a:xfrm>
            <a:off x="3150" y="0"/>
            <a:ext cx="25195263" cy="18002250"/>
          </a:xfrm>
          <a:prstGeom prst="rect">
            <a:avLst/>
          </a:prstGeom>
          <a:ln w="76200">
            <a:solidFill>
              <a:srgbClr val="0072B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2117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9204CF-0675-412E-A58D-00A075E02F3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70158" y="7554642"/>
            <a:ext cx="6459300" cy="2892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81E0FC-F45A-4142-A956-F221B04BBEC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72327" y="7554641"/>
            <a:ext cx="6459300" cy="28929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3A5845-5038-4D6F-934C-6ACF055003D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72" y="28512"/>
            <a:ext cx="25054560" cy="27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5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2400300" rtl="0" eaLnBrk="1" latinLnBrk="0" hangingPunct="1">
        <a:lnSpc>
          <a:spcPct val="90000"/>
        </a:lnSpc>
        <a:spcBef>
          <a:spcPct val="0"/>
        </a:spcBef>
        <a:buNone/>
        <a:defRPr sz="11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75" indent="-600075" algn="l" defTabSz="2400300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7350" kern="1200">
          <a:solidFill>
            <a:schemeClr val="tx1"/>
          </a:solidFill>
          <a:latin typeface="+mn-lt"/>
          <a:ea typeface="+mn-ea"/>
          <a:cs typeface="+mn-cs"/>
        </a:defRPr>
      </a:lvl1pPr>
      <a:lvl2pPr marL="18002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0003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3pPr>
      <a:lvl4pPr marL="42005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54006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6008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9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112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1275" indent="-600075" algn="l" defTabSz="240030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6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7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105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0" algn="l" defTabSz="2400300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 descr="C:\Users\amir\Desktop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2731" y="4867126"/>
            <a:ext cx="6400800" cy="61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962731" y="5566768"/>
            <a:ext cx="6317990" cy="489941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پوستر باید در همین قالب آماده و با ابعاد 50 در 70 سانتی متر باشد</a:t>
            </a:r>
            <a:r>
              <a:rPr lang="en-US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.</a:t>
            </a: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 در صورت هر گونه مغایرت با موارد مذکور از پذیرش و نمایش پوستر شما معذوریم. </a:t>
            </a:r>
            <a:endParaRPr lang="en-US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فرمت پوستر شامل: چکیده، رویکرد اصلی، نتایج، اشکال، جداول، نمودارها و مراجع اصلی باشد.</a:t>
            </a:r>
            <a:endParaRPr lang="en-US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مطالب بايد بگونه اي شفاف، با قاعده و ترتيب، و گويا روي پوستر قرار گيرند.</a:t>
            </a:r>
            <a:endParaRPr lang="fa-IR" altLang="fa-IR" sz="105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نوشتار پوستر از یک و نیم متری قابل خواندن باشد.</a:t>
            </a:r>
            <a:endParaRPr lang="en-US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fa-IR" altLang="fa-IR" sz="1050" dirty="0">
                <a:latin typeface="Arial Narrow" panose="020B0606020202030204" pitchFamily="34" charset="0"/>
                <a:cs typeface="B Nazanin" panose="00000400000000000000" pitchFamily="2" charset="-78"/>
              </a:rPr>
              <a:t>تصاوير بايد به اندازه ای بزرگ باشند که از فاصله دو متري قابل مشاهده باشند.</a:t>
            </a: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fa-IR" altLang="fa-IR" sz="1050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52639" y="3493569"/>
            <a:ext cx="287902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a-IR" altLang="fa-IR" sz="2800" b="1" dirty="0">
                <a:latin typeface="Arial Narrow" panose="020B0606020202030204" pitchFamily="34" charset="0"/>
                <a:cs typeface="B Nazanin" panose="00000400000000000000" pitchFamily="2" charset="-78"/>
              </a:rPr>
              <a:t>عنوان مقاله</a:t>
            </a:r>
            <a:endParaRPr lang="en-US" altLang="fa-IR" sz="28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1061679" y="5045308"/>
            <a:ext cx="1014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چکیده</a:t>
            </a:r>
            <a:endParaRPr lang="en-US" altLang="fa-IR" sz="2400" b="1" dirty="0">
              <a:cs typeface="B Nazanin" pitchFamily="2" charset="-78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1161269" y="4158924"/>
            <a:ext cx="287902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a-IR" altLang="fa-IR" sz="1800" b="1" dirty="0">
                <a:latin typeface="Arial Narrow" panose="020B0606020202030204" pitchFamily="34" charset="0"/>
                <a:cs typeface="B Nazanin" panose="00000400000000000000" pitchFamily="2" charset="-78"/>
              </a:rPr>
              <a:t>نام نویسندگان</a:t>
            </a:r>
            <a:endParaRPr lang="en-US" altLang="fa-IR" sz="18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a-IR" altLang="fa-IR" sz="1800" b="1" dirty="0">
                <a:latin typeface="Arial Narrow" panose="020B0606020202030204" pitchFamily="34" charset="0"/>
                <a:cs typeface="B Nazanin" panose="00000400000000000000" pitchFamily="2" charset="-78"/>
              </a:rPr>
              <a:t>نام دانشگاه/سازمان</a:t>
            </a:r>
            <a:endParaRPr lang="en-US" altLang="fa-IR" sz="18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5962729" y="11145054"/>
            <a:ext cx="6317989" cy="517064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pic>
        <p:nvPicPr>
          <p:cNvPr id="21" name="Picture 19" descr="C:\Users\amir\Desktop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5493" y="4865977"/>
            <a:ext cx="6400800" cy="6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9485492" y="5566768"/>
            <a:ext cx="6317989" cy="1071062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4479489" y="5045308"/>
            <a:ext cx="11962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متن مقاله</a:t>
            </a:r>
            <a:endParaRPr lang="en-US" altLang="fa-IR" sz="2400" b="1" dirty="0">
              <a:cs typeface="B Nazanin" pitchFamily="2" charset="-78"/>
            </a:endParaRPr>
          </a:p>
        </p:txBody>
      </p:sp>
      <p:pic>
        <p:nvPicPr>
          <p:cNvPr id="24" name="Picture 19" descr="C:\Users\amir\Desktop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8255" y="4865977"/>
            <a:ext cx="6400800" cy="6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008254" y="5566768"/>
            <a:ext cx="6317987" cy="486287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pic>
        <p:nvPicPr>
          <p:cNvPr id="30" name="Picture 19" descr="C:\Users\amir\Desktop\Untitled-1.png">
            <a:extLst>
              <a:ext uri="{FF2B5EF4-FFF2-40B4-BE49-F238E27FC236}">
                <a16:creationId xmlns:a16="http://schemas.microsoft.com/office/drawing/2014/main" id="{8CABF20E-2359-411F-AB79-A7FA10F3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2730" y="10445402"/>
            <a:ext cx="6400800" cy="61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6918457" y="5045308"/>
            <a:ext cx="2206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بحث و نتیجه گیری</a:t>
            </a:r>
            <a:endParaRPr lang="en-US" altLang="fa-IR" sz="2400" b="1" dirty="0">
              <a:cs typeface="B Nazanin" pitchFamily="2" charset="-78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9830819" y="10613150"/>
            <a:ext cx="2245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شکل ها و جدول ها</a:t>
            </a:r>
            <a:endParaRPr lang="en-US" altLang="fa-IR" sz="2400" b="1" dirty="0">
              <a:cs typeface="B Nazanin" pitchFamily="2" charset="-78"/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3008254" y="11145054"/>
            <a:ext cx="6317986" cy="509492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1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15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10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9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a-IR" altLang="fa-IR" sz="1000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fa-IR" sz="508" b="1" dirty="0">
              <a:latin typeface="Arial Narrow" panose="020B0606020202030204" pitchFamily="34" charset="0"/>
              <a:cs typeface="B Nazanin" panose="00000400000000000000" pitchFamily="2" charset="-78"/>
            </a:endParaRPr>
          </a:p>
        </p:txBody>
      </p:sp>
      <p:pic>
        <p:nvPicPr>
          <p:cNvPr id="31" name="Picture 19" descr="C:\Users\amir\Desktop\Untitled-1.png">
            <a:extLst>
              <a:ext uri="{FF2B5EF4-FFF2-40B4-BE49-F238E27FC236}">
                <a16:creationId xmlns:a16="http://schemas.microsoft.com/office/drawing/2014/main" id="{071E5577-762C-4412-9815-9B0A527D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8254" y="10444253"/>
            <a:ext cx="6400800" cy="6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7394539" y="10622429"/>
            <a:ext cx="1730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1" hangingPunct="1"/>
            <a:r>
              <a:rPr lang="fa-IR" altLang="fa-IR" sz="2400" b="1" dirty="0">
                <a:cs typeface="B Nazanin" pitchFamily="2" charset="-78"/>
              </a:rPr>
              <a:t>منابع</a:t>
            </a:r>
            <a:endParaRPr lang="en-US" alt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47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119</Words>
  <Application>Microsoft Office PowerPoint</Application>
  <PresentationFormat>Custom</PresentationFormat>
  <Paragraphs>178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B Nazanin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Milad Ramin</dc:creator>
  <cp:lastModifiedBy>Milad Ramin</cp:lastModifiedBy>
  <cp:revision>45</cp:revision>
  <dcterms:created xsi:type="dcterms:W3CDTF">2018-01-19T07:11:22Z</dcterms:created>
  <dcterms:modified xsi:type="dcterms:W3CDTF">2025-02-19T11:29:23Z</dcterms:modified>
</cp:coreProperties>
</file>