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68F"/>
    <a:srgbClr val="0C74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47059"/>
            <a:ext cx="9144000" cy="2062903"/>
          </a:xfrm>
        </p:spPr>
        <p:txBody>
          <a:bodyPr anchor="b"/>
          <a:lstStyle>
            <a:lvl1pPr algn="ctr">
              <a:defRPr sz="6000">
                <a:cs typeface="B Nazanin" panose="000004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78636"/>
            <a:ext cx="9144000" cy="1430590"/>
          </a:xfrm>
        </p:spPr>
        <p:txBody>
          <a:bodyPr/>
          <a:lstStyle>
            <a:lvl1pPr marL="0" indent="0" algn="ctr" rtl="1">
              <a:buNone/>
              <a:defRPr sz="2400">
                <a:cs typeface="B Nazanin" panose="00000400000000000000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4287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449" y="1482571"/>
            <a:ext cx="9223900" cy="1007966"/>
          </a:xfrm>
        </p:spPr>
        <p:txBody>
          <a:bodyPr/>
          <a:lstStyle>
            <a:lvl1pPr algn="r" rtl="1">
              <a:defRPr>
                <a:cs typeface="B Nazanin" panose="000004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449" y="2539014"/>
            <a:ext cx="9223900" cy="3637948"/>
          </a:xfrm>
        </p:spPr>
        <p:txBody>
          <a:bodyPr/>
          <a:lstStyle>
            <a:lvl1pPr algn="r" rtl="1">
              <a:defRPr>
                <a:cs typeface="B Nazanin" panose="00000400000000000000" pitchFamily="2" charset="-78"/>
              </a:defRPr>
            </a:lvl1pPr>
            <a:lvl2pPr algn="r" rtl="1">
              <a:defRPr>
                <a:cs typeface="B Nazanin" panose="00000400000000000000" pitchFamily="2" charset="-78"/>
              </a:defRPr>
            </a:lvl2pPr>
            <a:lvl3pPr algn="r" rtl="1">
              <a:defRPr>
                <a:cs typeface="B Nazanin" panose="00000400000000000000" pitchFamily="2" charset="-78"/>
              </a:defRPr>
            </a:lvl3pPr>
            <a:lvl4pPr algn="r" rtl="1">
              <a:defRPr>
                <a:cs typeface="B Nazanin" panose="00000400000000000000" pitchFamily="2" charset="-78"/>
              </a:defRPr>
            </a:lvl4pPr>
            <a:lvl5pPr algn="r" rtl="1"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8147-1575-44CC-BC3C-ACBE4056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20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182" y="1709738"/>
            <a:ext cx="9268287" cy="2852737"/>
          </a:xfrm>
        </p:spPr>
        <p:txBody>
          <a:bodyPr anchor="b"/>
          <a:lstStyle>
            <a:lvl1pPr>
              <a:defRPr sz="6000">
                <a:cs typeface="B Nazanin" panose="000004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8182" y="4589463"/>
            <a:ext cx="9268287" cy="1500187"/>
          </a:xfrm>
        </p:spPr>
        <p:txBody>
          <a:bodyPr/>
          <a:lstStyle>
            <a:lvl1pPr marL="0" indent="0" algn="r" rtl="1">
              <a:buNone/>
              <a:defRPr sz="2400">
                <a:solidFill>
                  <a:schemeClr val="tx1">
                    <a:tint val="75000"/>
                  </a:schemeClr>
                </a:solidFill>
                <a:cs typeface="B Nazanin" panose="00000400000000000000" pitchFamily="2" charset="-7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8147-1575-44CC-BC3C-ACBE4056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40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7775" y="1535837"/>
            <a:ext cx="9256449" cy="891972"/>
          </a:xfrm>
        </p:spPr>
        <p:txBody>
          <a:bodyPr/>
          <a:lstStyle>
            <a:lvl1pPr algn="r" rtl="1">
              <a:defRPr>
                <a:cs typeface="B Nazanin" panose="000004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7776" y="2530135"/>
            <a:ext cx="4552025" cy="3646827"/>
          </a:xfrm>
        </p:spPr>
        <p:txBody>
          <a:bodyPr/>
          <a:lstStyle>
            <a:lvl1pPr algn="r" rtl="1">
              <a:defRPr>
                <a:cs typeface="B Nazanin" panose="00000400000000000000" pitchFamily="2" charset="-78"/>
              </a:defRPr>
            </a:lvl1pPr>
            <a:lvl2pPr algn="r" rtl="1">
              <a:defRPr>
                <a:cs typeface="B Nazanin" panose="00000400000000000000" pitchFamily="2" charset="-78"/>
              </a:defRPr>
            </a:lvl2pPr>
            <a:lvl3pPr algn="r" rtl="1">
              <a:defRPr>
                <a:cs typeface="B Nazanin" panose="00000400000000000000" pitchFamily="2" charset="-78"/>
              </a:defRPr>
            </a:lvl3pPr>
            <a:lvl4pPr algn="r" rtl="1">
              <a:defRPr>
                <a:cs typeface="B Nazanin" panose="00000400000000000000" pitchFamily="2" charset="-78"/>
              </a:defRPr>
            </a:lvl4pPr>
            <a:lvl5pPr algn="r" rtl="1"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30135"/>
            <a:ext cx="4552025" cy="3646827"/>
          </a:xfrm>
        </p:spPr>
        <p:txBody>
          <a:bodyPr/>
          <a:lstStyle>
            <a:lvl1pPr algn="r" rtl="1">
              <a:defRPr>
                <a:cs typeface="B Nazanin" panose="00000400000000000000" pitchFamily="2" charset="-78"/>
              </a:defRPr>
            </a:lvl1pPr>
            <a:lvl2pPr algn="r" rtl="1">
              <a:defRPr>
                <a:cs typeface="B Nazanin" panose="00000400000000000000" pitchFamily="2" charset="-78"/>
              </a:defRPr>
            </a:lvl2pPr>
            <a:lvl3pPr algn="r" rtl="1">
              <a:defRPr>
                <a:cs typeface="B Nazanin" panose="00000400000000000000" pitchFamily="2" charset="-78"/>
              </a:defRPr>
            </a:lvl3pPr>
            <a:lvl4pPr algn="r" rtl="1">
              <a:defRPr>
                <a:cs typeface="B Nazanin" panose="00000400000000000000" pitchFamily="2" charset="-78"/>
              </a:defRPr>
            </a:lvl4pPr>
            <a:lvl5pPr algn="r" rtl="1"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8147-1575-44CC-BC3C-ACBE4056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9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5938" y="1500326"/>
            <a:ext cx="9250532" cy="1046647"/>
          </a:xfrm>
        </p:spPr>
        <p:txBody>
          <a:bodyPr/>
          <a:lstStyle>
            <a:lvl1pPr algn="r" rtl="1">
              <a:defRPr>
                <a:cs typeface="B Nazanin" panose="000004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5938" y="2636667"/>
            <a:ext cx="9250532" cy="3540295"/>
          </a:xfrm>
        </p:spPr>
        <p:txBody>
          <a:bodyPr vert="eaVert"/>
          <a:lstStyle>
            <a:lvl1pPr algn="r" rtl="1">
              <a:defRPr>
                <a:cs typeface="B Nazanin" panose="00000400000000000000" pitchFamily="2" charset="-78"/>
              </a:defRPr>
            </a:lvl1pPr>
            <a:lvl2pPr algn="r" rtl="1">
              <a:defRPr>
                <a:cs typeface="B Nazanin" panose="00000400000000000000" pitchFamily="2" charset="-78"/>
              </a:defRPr>
            </a:lvl2pPr>
            <a:lvl3pPr algn="r" rtl="1">
              <a:defRPr>
                <a:cs typeface="B Nazanin" panose="00000400000000000000" pitchFamily="2" charset="-78"/>
              </a:defRPr>
            </a:lvl3pPr>
            <a:lvl4pPr algn="r" rtl="1">
              <a:defRPr>
                <a:cs typeface="B Nazanin" panose="00000400000000000000" pitchFamily="2" charset="-78"/>
              </a:defRPr>
            </a:lvl4pPr>
            <a:lvl5pPr algn="r" rtl="1">
              <a:defRPr>
                <a:cs typeface="B Nazanin" panose="00000400000000000000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8147-1575-44CC-BC3C-ACBE4056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34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375" y="215711"/>
            <a:ext cx="431219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5026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1">
              <a:defRPr sz="1200">
                <a:solidFill>
                  <a:schemeClr val="tx1">
                    <a:tint val="75000"/>
                  </a:schemeClr>
                </a:solidFill>
                <a:cs typeface="B Nazanin" panose="00000400000000000000" pitchFamily="2" charset="-78"/>
              </a:defRPr>
            </a:lvl1pPr>
          </a:lstStyle>
          <a:p>
            <a:fld id="{0F768147-1575-44CC-BC3C-ACBE4056A7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749F77-01C0-4C05-9EFE-B696F5858F75}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rect">
            <a:avLst/>
          </a:prstGeom>
          <a:ln w="76200">
            <a:solidFill>
              <a:srgbClr val="00568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3C188EF-19DD-4BFE-A738-BD5F97E9D1A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844010" y="2558387"/>
            <a:ext cx="3228433" cy="144730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5E9F4A6-FD78-41DF-A0F9-4842CC85912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881327" y="2558387"/>
            <a:ext cx="3228433" cy="14473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D33668B-F2B8-4D5B-8327-2562BF6AEF6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722" y="35677"/>
            <a:ext cx="12070080" cy="134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92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8" r:id="rId5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7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4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 Nazanin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Milad Ramin</dc:creator>
  <cp:lastModifiedBy>Milad Ramin</cp:lastModifiedBy>
  <cp:revision>19</cp:revision>
  <dcterms:created xsi:type="dcterms:W3CDTF">2018-01-19T07:11:22Z</dcterms:created>
  <dcterms:modified xsi:type="dcterms:W3CDTF">2025-02-19T11:28:13Z</dcterms:modified>
</cp:coreProperties>
</file>